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128792" cy="93610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ИМИДЖ КАК СОЦИАЛЬНО-ПСИХОЛОГИЧЕСКАЯ ПРОБЛЕМА</a:t>
            </a:r>
            <a:endParaRPr lang="en-US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496944" cy="51125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«имидж» впервые употребил Зигмунд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Фрэйд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начале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30-х годов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ХХ века, издававший одноимённый журнал. Имидж вначале использовался как понятие, используемое в психологии, позже – в рекламе и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РR-е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1960-х годах американский экономист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Болдуинг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применил понятие «имидж» для менеджмента. Появились разновидности имиджа для организаций: имидж компании, учреждения, политической партии, профсоюза. </a:t>
            </a:r>
            <a:endParaRPr lang="ru-RU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70-х гг. ХХ в. упоминание о понятии «имидж» стало появляться в СССР в журнальных, и реже – в газетных публикациях как категория отрицательная. Его рассматривали в основном как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манипулятивный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приём буржуазной политики и средств массовой информации, используемый в целях идеологической обработки массового сознания людей.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000" dirty="0" smtClean="0"/>
              <a:t>Внимание </a:t>
            </a:r>
            <a:r>
              <a:rPr lang="ru-RU" sz="2000" dirty="0" smtClean="0"/>
              <a:t>к имиджу особенно актуализировалось в конце ХХ века в связи с обострившимися проблемами выбора товаров или услуг, политических партий и общественных движений, конкуренцией на локальных и глобальном потребительских рынках, в сфере политики, со становлением элементов информационного </a:t>
            </a:r>
            <a:r>
              <a:rPr lang="ru-RU" sz="2000" dirty="0" smtClean="0"/>
              <a:t>общества.</a:t>
            </a:r>
          </a:p>
          <a:p>
            <a:pPr algn="just"/>
            <a:r>
              <a:rPr lang="ru-RU" sz="2000" dirty="0" smtClean="0"/>
              <a:t>	В России </a:t>
            </a:r>
            <a:r>
              <a:rPr lang="ru-RU" sz="2000" dirty="0" smtClean="0"/>
              <a:t>понятие «имидж» стало предметом серьезного научного анализа в 1990-х годах, когда появились первые отечественные разработки, посвященные преимущественно психологическим аспектам формирования индивидуального имиджа политика, звезды эстрады и др. Таким образом, в начале 1990-х годов сформировалась система знаний в области имиджа, появились серьезные разработки по практическому </a:t>
            </a:r>
            <a:r>
              <a:rPr lang="ru-RU" sz="2000" dirty="0" err="1" smtClean="0"/>
              <a:t>имиджированию</a:t>
            </a:r>
            <a:r>
              <a:rPr lang="ru-RU" sz="2000" dirty="0" smtClean="0"/>
              <a:t>, по использованию </a:t>
            </a:r>
            <a:r>
              <a:rPr lang="ru-RU" sz="2000" dirty="0" err="1" smtClean="0"/>
              <a:t>имидж-технологий</a:t>
            </a:r>
            <a:r>
              <a:rPr lang="ru-RU" sz="2000" dirty="0" smtClean="0"/>
              <a:t> для формирования индивидуального, коллективного и массового сознания. Первое издание в 1994 году книги В.М. </a:t>
            </a:r>
            <a:r>
              <a:rPr lang="ru-RU" sz="2000" dirty="0" err="1" smtClean="0"/>
              <a:t>Шепеля</a:t>
            </a:r>
            <a:r>
              <a:rPr lang="ru-RU" sz="2000" dirty="0" smtClean="0"/>
              <a:t> «</a:t>
            </a:r>
            <a:r>
              <a:rPr lang="ru-RU" sz="2000" dirty="0" err="1" smtClean="0"/>
              <a:t>Имиджелогия</a:t>
            </a:r>
            <a:r>
              <a:rPr lang="ru-RU" sz="2000" dirty="0" smtClean="0"/>
              <a:t>: секреты личного обаяния» была заявкой на формирование новой области научного знания. </a:t>
            </a:r>
            <a:r>
              <a:rPr lang="ru-RU" sz="2000" dirty="0" err="1" smtClean="0"/>
              <a:t>Имиджелогия</a:t>
            </a:r>
            <a:r>
              <a:rPr lang="ru-RU" sz="2000" dirty="0" smtClean="0"/>
              <a:t> была представлена как научно-технологическая дисциплина и самостоятельное теоретико-прикладное направление в </a:t>
            </a:r>
            <a:r>
              <a:rPr lang="ru-RU" sz="2000" dirty="0" err="1" smtClean="0"/>
              <a:t>человековедении</a:t>
            </a:r>
            <a:r>
              <a:rPr lang="ru-RU" sz="2000" dirty="0" smtClean="0"/>
              <a:t>. </a:t>
            </a:r>
            <a:endParaRPr lang="ru-RU" sz="2000" dirty="0" smtClean="0"/>
          </a:p>
          <a:p>
            <a:pPr algn="just"/>
            <a:r>
              <a:rPr lang="ru-RU" sz="2000" dirty="0" smtClean="0"/>
              <a:t>	</a:t>
            </a:r>
            <a:r>
              <a:rPr lang="ru-RU" sz="2000" dirty="0" smtClean="0"/>
              <a:t>В </a:t>
            </a:r>
            <a:r>
              <a:rPr lang="ru-RU" sz="2000" dirty="0" smtClean="0"/>
              <a:t>настоящее время продолжается рост интереса к проблемам имиджа. Эта категория вошла в понятийный аппарат многих наук, среди них: психология, педагогика, социология, экономика, </a:t>
            </a:r>
            <a:r>
              <a:rPr lang="ru-RU" sz="2000" dirty="0" err="1" smtClean="0"/>
              <a:t>костюмология</a:t>
            </a:r>
            <a:r>
              <a:rPr lang="ru-RU" sz="2000" dirty="0" smtClean="0"/>
              <a:t>, музыковедение.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9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Важным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шагом в формировании новой науки стало создание в 2003 году, по инициативе доктора психологических наук, профессора Е.А. Петровой, научной Академии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имиджелогии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которая объединила в себя самых ярких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учёных психологов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экономистов, педагогов, культурологов, искусствоведов, философов, историков и др.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Самыми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первыми академиками стали такие крупные учёные, как доктор психологических наук, профессор А.А.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Бодалев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основатель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имиджелогии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– доктор философских наук, профессор В.М.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Шепель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доктор экономических наук, профессор В.Я.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Белобрагин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и многие другие.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Научной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школой Е.А. Петровой развиваются новые направления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имиджелогии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среди которых историческая, политическая, педагогическая и медицинская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имиджелогия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7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– эмоционально-окрашенный, носящий </a:t>
            </a: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стереотипный характер, образ-представление, это и впечатление, мнение, репутация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касающиеся отдельной персоны или группы людей, отдельного товара, сервиса или услуги, любого социального предмета или явления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u="sng" dirty="0" smtClean="0">
                <a:latin typeface="Times New Roman" pitchFamily="18" charset="0"/>
                <a:cs typeface="Times New Roman" pitchFamily="18" charset="0"/>
              </a:rPr>
              <a:t>находящиеся в индивидуальном и (или) массовом </a:t>
            </a:r>
            <a:r>
              <a:rPr lang="ru-RU" sz="3600" b="1" i="1" u="sng" dirty="0" smtClean="0">
                <a:latin typeface="Times New Roman" pitchFamily="18" charset="0"/>
                <a:cs typeface="Times New Roman" pitchFamily="18" charset="0"/>
              </a:rPr>
              <a:t>сознании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3529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Основные функции имиджа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FontTx/>
              <a:buChar char="-"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психологическая поддержка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FontTx/>
              <a:buChar char="-"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социально-символическое опознавание или отождествление; </a:t>
            </a:r>
          </a:p>
          <a:p>
            <a:pPr algn="just"/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самопрезентация</a:t>
            </a:r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лучших личностно-деловых качеств персоны; </a:t>
            </a:r>
          </a:p>
          <a:p>
            <a:pPr algn="just">
              <a:buFontTx/>
              <a:buChar char="-"/>
            </a:pPr>
            <a:r>
              <a:rPr lang="ru-RU" sz="30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комфортизация</a:t>
            </a:r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межличностных и деловых отношений;</a:t>
            </a:r>
          </a:p>
          <a:p>
            <a:pPr algn="just"/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-создание необходимого мнения (репутации) у целевой аудитории; </a:t>
            </a:r>
          </a:p>
          <a:p>
            <a:pPr algn="just"/>
            <a:r>
              <a:rPr lang="ru-RU" sz="3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популяризация различных услуг, товаров и брендов.</a:t>
            </a:r>
            <a:endParaRPr lang="en-US" sz="30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1369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делятся также на явные и неявные (скрытые</a:t>
            </a: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первом случае функции открыто провозглашают реальные цели и задачи, во втором – имидж через данную функцию приобретает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манипулятивный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характер, то есть создается внешне благоприятный и в целом положительный образ персоны или корпорации, товара или услуги, которые в действительности такими не являются, это искусственно создаваемый имидж, в том числе это может быть и ложный имидж.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391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Основные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типы имиджа: </a:t>
            </a:r>
            <a:endParaRPr lang="ru-RU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персональный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 том числе и профессиональный имидж,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имидж отдельной персоны в целом и представителя определенной профессии в частности;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корпоративный – имидж организации, фирмы, учреждения, семьи и др.;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отдельных предметов (например, имидж камня, золота и пр.);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образования (имидж выпускника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ВКТУ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др.);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торговой марки, бренда или товара;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качества (жизни, продуктов и др.);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имидж страны и региона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Персональный имидж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сложная многоуровневая система, включающая в себя сочетание различных психологических аспектов жизнедеятельности человека (качества личности, темперамент, волевая и эмоциональная сферы, коммуникативные особенности, профессиональные навыки и мастерство и многое другое) с его внешним своеобразием, внешней данностью, присущими конкретному </a:t>
            </a: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человеку.</a:t>
            </a:r>
          </a:p>
          <a:p>
            <a:pPr algn="just"/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человека складывается на основе </a:t>
            </a:r>
            <a:r>
              <a:rPr lang="ru-RU" sz="26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имиджформирующей</a:t>
            </a:r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информации: </a:t>
            </a:r>
            <a:endParaRPr lang="ru-RU" sz="26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прямо, на основе отдельных впечатлений (первого и последующих), так и косвенно, на основе тех мнений, которые передаются по различным коммуникативным каналам («сарафанное радио», слухи, сплетни и т.д.)</a:t>
            </a:r>
            <a:endParaRPr lang="en-US" sz="26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i="1" dirty="0" smtClean="0">
                <a:latin typeface="Times New Roman" pitchFamily="18" charset="0"/>
                <a:cs typeface="Times New Roman" pitchFamily="18" charset="0"/>
              </a:rPr>
              <a:t>Имидж есть у каждого человека и даже несколько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b="1" i="1" dirty="0" smtClean="0">
                <a:latin typeface="Times New Roman" pitchFamily="18" charset="0"/>
                <a:cs typeface="Times New Roman" pitchFamily="18" charset="0"/>
              </a:rPr>
              <a:t>Это обусловлено количеством тех социальных групп, в которых формируется впечатление о человеке. Например, в семье – имидж мужа или жены, сына или дочери и т.д.; у работающего человека – деловой и профессиональный имидж и т.п. Кстати, кроме устоявшихся имиджей у человека есть и ситуативные имиджи (имидж покупателя, пассажира, зрителя и др.) </a:t>
            </a:r>
            <a:endParaRPr lang="ru-RU" sz="21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</a:rPr>
              <a:t>По мнению Е.А. Петровой, основная часть взаимодействий, особенно в деловой и профессиональной сферах, строится именно на основе имиджа! </a:t>
            </a:r>
            <a:endParaRPr lang="ru-RU" sz="2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ru-RU" sz="2100" dirty="0" smtClean="0"/>
              <a:t>Поэтому </a:t>
            </a:r>
            <a:r>
              <a:rPr lang="ru-RU" sz="2100" dirty="0" smtClean="0"/>
              <a:t>человек, владеющий технологиями создания и корректировки имиджа успешно решает свои задачи, к примеру, построения карьеры и судьбы в целом. Так,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</a:rPr>
              <a:t>при трудоустройстве персональный имидж, совпадающий со стереотипно требуемым, повышает шанс получить желаемое рабочее место.</a:t>
            </a:r>
            <a:r>
              <a:rPr lang="ru-RU" sz="2100" dirty="0" smtClean="0"/>
              <a:t>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</a:rPr>
              <a:t>Поэтому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</a:rPr>
              <a:t>роль имиджа в жизни в целом и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</a:rPr>
              <a:t>объясняет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</a:rPr>
              <a:t>интерес к данной проблематике как у политических деятелей и представителей шоу-бизнеса, так и у широкого круга представителей других профессий и обычных граждан</a:t>
            </a:r>
            <a:endParaRPr lang="en-US" sz="21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Е.В.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Змановская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выделяет следующую структуру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персонального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имиджа  1. «Внешний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облик (портретные характеристики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физические данные (рост, фигура);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костюм (одежда, обувь, аксессуары);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прическа;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манера поведения и речи;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жесты;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взгляд и мимика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особенности голоса;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запах.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Имиджевая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символика: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имя;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личные символы (цвет, числа, герб, логотип, марка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личная атрибутика (повторяющиеся детали и признаки внешнего вида);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социальные символы или символы социального престижа (деньги, положение в обществе, профессия, занимаемая должность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марка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машины, «компания», предпочитаемый вид спорта).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6627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Социально-ролевые характеристики: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репутация (общественное мнение о человеке, основанное на истории его жизни, личных достижениях и заслугах);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амплуа (разыгрываемая социальная роль);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легенда (история жизни человека, представленная в имидже);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миссия (социально важные цели, полезность для общества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Индивидуально-личностные свойства: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профессионально-важные качества;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доминирующие индивидуальные характеристики;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стиль взаимоотношений с людьми;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пропагандируемые идеи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базовые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ценности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Многие ученые (В.В. Волкова и др.)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выделяют в структуре персонального имиджа: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габитарный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овеществленный, вербальный, невербальный (кинетический) и средовой имидж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Габитарный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внешность (внешний облик) человека: костюм, макияж, прическа, аксессуары. Стоит добавить, что внешний облик – это и лицо, особенности кожи лица и тела, рост, телосложение, фигура, вес и пр., т. е. его габитус. Это мнение о человеке, сформированное на основе восприятия имидж формирующей информации его внешних особенностей.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Овеществленный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 персоны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характеризуется теми предметами и вещами, которые он создал в процессе жизнедеятельности.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Вербальный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те вербальные сигналы, которые персона транслирует (культура речи, ораторское мастерство и т.п.).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969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Невербальный (кинетический) имидж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все невербальные проявления человека (мимика, жесты, поза, походка, интонации голоса и пр.).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Средовой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созданная персоной искусственная среда своего обитания: место жительства и его обстановка, служебный кабинет, автомобиль и пр.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По степени восприятия и эмоциональной оценке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выделяют: </a:t>
            </a:r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положительный или отрицательный персональный имидж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зависимости от сочетания внешних и внутренних факторов три вида имиджа: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самоимидж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воспринимаемый имидж и требуемый имидж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Самоимидж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вытекает из прошлого опыта и отражает нынешнее состояние самоуважения, доверия к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себе.</a:t>
            </a:r>
          </a:p>
          <a:p>
            <a:pPr algn="just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Воспринимаемый имидж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то, как нас видят другие. Естественно, что эта точка зрения может отличаться от предыдущей. Мы часто не знаем, как к нам относятся на самом деле, как реально о нас отзываютс</a:t>
            </a:r>
            <a:r>
              <a:rPr lang="ru-RU" sz="2400" dirty="0" smtClean="0"/>
              <a:t>я.</a:t>
            </a:r>
            <a:endParaRPr lang="ru-RU" sz="24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7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Требуемый имидж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означает, что ряд профессий (ролей) требует определённых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имиджевых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характеристик. В некоторых случаях этому способствует тип одежды. Военная форма, судебная мантия, царская корона – всё это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имиджевые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знаки, указывающие на исполнителей конкретных ролей, они как бы входят в требуемый набор символов, необходимых для исполнения этих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ролей.</a:t>
            </a:r>
          </a:p>
          <a:p>
            <a:pPr algn="just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Некоторые исследователи в качестве самостоятельного выдвигают </a:t>
            </a:r>
            <a:r>
              <a:rPr lang="ru-RU" sz="27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 харизматического имиджа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В последнее время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харизматичностью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наделяют, например, политического лидера или звезду шоу-бизнеса,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телезвезду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и пр., обладающих исключительным обаянием, неординарностью, неповторимостью, самобытностью, даже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гениальностью.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МЕХАНИЗМЫ ПОСТРОЕНИЯ ПЕРСОНАЛЬНОГО ИМИДЖА</a:t>
            </a:r>
            <a:r>
              <a:rPr lang="ru-RU" dirty="0" smtClean="0"/>
              <a:t> </a:t>
            </a:r>
          </a:p>
          <a:p>
            <a:pPr marL="342900" indent="-342900" algn="just">
              <a:buAutoNum type="arabicPeriod"/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Я-концепция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ценностно-психологическая подготовка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которая заключается в 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формировании общих принципов построения определенной линии поведения для создания в целом положительного имиджа. </a:t>
            </a:r>
            <a:endParaRPr lang="ru-RU" sz="22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2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Фейсбилдинг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«создание» лица с учетом данности и необходимой коррекции с помощью подбора макияжа, стрижки, цвета волос и пр.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Кинетика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телесные особенности человека. Здесь уделяется внимание формированию правильной осанки, жестов, поз и всех невербальных сигналов, способствующих гармонизации характеристик имиджа.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Одежда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подбор дизайна (стиля) одежды с использованием необходимых аксессуаров.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Вербальные 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общения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владение культурой речи, правильной дикцией, интонационной выразительностью, то есть всеми секретами ораторского искусства (публичных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выступлений)</a:t>
            </a:r>
          </a:p>
          <a:p>
            <a:pPr marL="342900" indent="-342900" algn="just">
              <a:buAutoNum type="arabicPeriod"/>
            </a:pPr>
            <a:r>
              <a:rPr lang="ru-RU" sz="22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Харизма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исключительное обаяние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Коммуникативное мастерство</a:t>
            </a:r>
            <a:endParaRPr lang="en-US" sz="22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Формулировка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Я- концепции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предполагает осмысление собственного мировоззрения, долгосрочных целей и принципов, достоинств и недостатков, особенностей характера и темперамента.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«Я- концепция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включает три составляющих: </a:t>
            </a:r>
            <a:endParaRPr lang="ru-RU" sz="23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каким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вижу себя сам – «Я» для себя;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>
              <a:buFontTx/>
              <a:buChar char="-"/>
            </a:pP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каким меня видят другие – «Я» для других; </a:t>
            </a:r>
            <a:endParaRPr lang="ru-RU" sz="23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каким я хочу быть – идеальное «Я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Самопрезентация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самоподача,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самопредъявление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управление впечатлением, предъявление желаемого образа, как аудитории, так и себе.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Безусловно, желание показать себя с лучшей стороны, предъявить целевой аудитории лучшие личностные, профессиональные и пр. качества для позитивного их восприятия и высокой оценки в целом окружающими, влияет в свою очередь и на самооценку и самоуважение.</a:t>
            </a:r>
            <a:endParaRPr lang="en-US" sz="23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42493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Основными критериями выбора модели социального поведения могут являться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ценностные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ориентации 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личности;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законопослушность;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морально-нравственная безупречность;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использование социальной ситуации для того, чтобы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удачно оказаться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«нужном месте и в нужный час»;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5) учет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актуально-значимых психологических характеристик, ожидаемых для целевой аудитории, профессионального сообщества.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успеха – верная стратегия общения и правильный выбор тактики её осуществления. 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Самопрезентация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персоны тесно взаимосвязана и с вербальным и невербальным имиджем.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Вербальный и невербальный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имидж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 вербальным коммуникациям относится устная речь. При построении имиджа отдельной персоны важен учет и при необходимости коррекция речевых особенностей конкретного человека, его культуры речи, ораторских способностей и соблюдения вербального этикета. Правила речевой культуры предполагают и правильное дыхание (беззвучные вдох через нос и выдох через рот), соблюдение правил орфоэпии (орфоэпия – совокупность норм произношения слов), четкую дикцию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др.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Невербальными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сигналами в общении человека, можно выделить основные: - группа жестов, поз, мимики, свидетельствующая о неуверенности (переплетенные пальцы рук, при этом большие пальцы нервно двигаются, человек может грызть конец авторучки или карандаша, пощипывает или потирает ладони, взгляд устремлен в сторону или вниз и пр.);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напряженности (крепко сцепленные руки, звуковой фон напряженности в виде короткого дыхания или неясных звуков и вскриков, защитное поглаживание шеи ладонью, систематическое отворачивание лица в сторону и пр.);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несогласии (собирание несуществующих ворсинок с одежды, взгляд устремлен в пол);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ложной информации – попытка закрыть руками рот, глаза или уши; прикасания к своему носу;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потирание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века; отвод взгляда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сторону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или внизу (в пол) и др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algn="just">
              <a:buFontTx/>
              <a:buChar char="-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превосходстве над партнером (жест «закладывание рук за спину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 захватом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запястья», «закладывание рук за голову» и др.);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указывающие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на скуку (постукивание по столу ручкой, пощелкивание колпачком ручки, полузакрытые глаза, отсутствующий взгляд, машинальное рисование на бумаге и др.);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закрытые невербальные сигналы (скрещенные на груди руки, стремление прикрыть лицо руками, пальцы сжаты в кулак, скрещенные ноги и др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открытые невербальные сигналы, выражающие расположение к партнеру по общению (руки приложены к груди, открытый взгляд, добрая улыбка и пр.) 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"/>
            <a:ext cx="8424936" cy="1057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ВЕРБАЛЬНОГО И НЕВЕРБАЛЬНОГО ЭТИКЕТА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Во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время приветствия рекомендуется использовать как вербальные, так и невербальные средства коммуникации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желательно улыбнуться партнеру по общению, назвать его по имени и отчеству (или имени). Безымянное обращение – формальное обращение! А, как известно, каждому человеку всегда приятно услышать собственное имя. Обращение по имени и отчеству – это обращение к личности, проявление уважения к партнеру. Также приветствие может сопровождаться рукопожатием. В деловом этикете старший протягивает руку младшему, женщина мужчине, начальник подчиненному и т.д. Рукопожатие должно быть крепким, но безболезненным и сопровождаться улыбкой. (Протягивать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руку для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рукопожатия необходимо после того, как вас представили!) Тоже самое относится и к моменту прощания.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Помимо правил вербального и невербального этикета существует еще и профессиональный этикет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набор правил, предписаний профессионального поведения, например, в бизнесе. Этот этикет представляет внешнюю сторону общения и может проявляться в определенных корпоративных традициях и правилах поведения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конкретной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профессиональной группе или общности. Эти правила и предписания направлены на успех в деловой и профессиональной деятельности. 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 Важно умение отвечать на любые вопросы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Например, на вопрос «Как дела?» стоит ответить «Спасибо, все хорошо», при этом не вдаваясь в какие-либо подробности.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4. Культура поведения в деловом и профессиональном общении тесно связана с соблюдением правил вербального этикета,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связанных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манерой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речи, дикцией, а также профессиональной лексикой, закрепленной в определенной профессиональной среде. Существуют универсальные исторически сложившиеся стереотипы речевого обращения: «Дамы и господа!», «Господин!», «Уважаемые коллеги!», а в некоторых случаях: «Дорогие друзья!», «Приветствую всех!» и др. Это формы вежливого обращения.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5. Следующее правило вербального этикета – использование важных психологических приемов, таких как «форма поглаживания»: «Я очень рад вас видеть!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», «Для нас это огромная честь, что вы снами!», «Удачи вам!» и пр.; словесные знаки расположения: «Отлично!»,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О’кей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!» и т.п.; комплименты – приятные слова, показывающие положительную оценку деятельности в бизнесе, а также вкуса в одежде, правильности поступков и т.д. Но здесь важно знать меру и не злоупотреблять комплиментами, не превращать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их в лесть.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Габитарный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имидж. Психологическая сущность подбора одежды, аксессуаров, шляп,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прически и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макияжа в формировании персонального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имиджа</a:t>
            </a:r>
          </a:p>
          <a:p>
            <a:pPr algn="just"/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Костюмологи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(ученые – специалисты в области костюма и одежды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вцелом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указывают на то, что при подборе одежды и ее ношении следует принимать во внимание свои внешние данные, фактор времени, социальный статус.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Одежда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один из наиболее значимых компонентов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габитарного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имиджа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По мнению В.В. Волковой, 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«своей одеждой человек сознательно, а чаще бессознательно показывает, каким он хочет, чтобы его видели окружающие. Свою личность трудно скрыть, она прорывается вопреки воле человека в знаках одежды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поведение человека тесно связано с его предпочтениями цвета, цветовой гаммы, которые дают нам возможность предположить о его характерологических особенностях, эмоциональном состоянии в данный момент и многое другое. Согласно 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Люшеру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автору оригинальной психологической теории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цветопредпочтений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красно-оранжевые цвета свидетельствуют о таких чертах характера, как активность, инициативность, стремление к лидерству, желание добиться успеха. Светло-желтые цвета, если они доминируют в одежде, также говорят об активности человека, но с элементами легкого нрава, переменчивости, о недостатке самоконтроля. Зеленый цвет – это воля, твердость, целеустремленность, самообладание. Фиолетовые цвета указывают на склонность к мечтательности, некоторой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неуравновешенности.</a:t>
            </a:r>
            <a:endParaRPr lang="en-US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выборе одежды следует учитывать персональные физические данные, социальный статус, возраст, половую принадлежность и др. Здесь специалисты изобрели свои технологии для подчеркивания достоинств фигуры и «маскировки» ее недостатков. Кроме того, следует учитывать и функциональное предназначение одежды: для работы, для официальных приемов или для отдыха. Специалисты выделяют основные стили одежды как для женщин, так и для мужчин: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классический (деловой), романтический, «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кэжуал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», спортивный,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гламурный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фольклорный,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субкультурный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и многие другие.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Профессиональная принадлежность выражается через униформу (медицинские работники, военные, охранники, спортсмены и 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женской деловой одежде рекомендуются «теплые» нейтральные цвета, например, бежевый, коричневато-желтый, – они располагают к себе, создают впечатление покоя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Наиболее важный цвет тот, который находится ближе к лицу. Поэтому сорочки (для мужчин), блузки (для женщин) должны быть таких оттенков, которые подходят к цвету лица, оттеняют его. Поэтому не рекомендуется в деловой одежде использовать яркие цвета (расцветки).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Наиболее удачные расцветки женской деловой одежды: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темно-зеленого цвета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синего и темно-синего цветов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творческом мире существуют совершенно другие предписания к выбору одежды, чаще – полное отсутствие правил, здесь важен неординарный творческий подход, подчеркивание своей индивидуальности и часто принадлежности к определенной субкультуре и пр. Важно помнить, что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 время, например, деловой беседы мы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обычно смотрим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 лицо и плечи собеседника, поэтому женщины могут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выражать свою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элегантность и красоту с помощью украшений и шейных платков.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2851</Words>
  <Application>Microsoft Office PowerPoint</Application>
  <PresentationFormat>Экран (4:3)</PresentationFormat>
  <Paragraphs>128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ИМИДЖ КАК СОЦИАЛЬНО-ПСИХОЛОГИЧЕСКАЯ ПРОБЛЕМА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</cp:revision>
  <dcterms:created xsi:type="dcterms:W3CDTF">2023-05-11T15:42:07Z</dcterms:created>
  <dcterms:modified xsi:type="dcterms:W3CDTF">2023-05-11T17:59:11Z</dcterms:modified>
</cp:coreProperties>
</file>